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6014" autoAdjust="0"/>
  </p:normalViewPr>
  <p:slideViewPr>
    <p:cSldViewPr>
      <p:cViewPr>
        <p:scale>
          <a:sx n="50" d="100"/>
          <a:sy n="50" d="100"/>
        </p:scale>
        <p:origin x="-10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Viðar Ingi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7C06C-4145-4950-A164-E22C9A3A5AF4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F3437-D9D3-49CA-9E66-8CBFFB644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Viðar Ingi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F722-4F92-495D-BB67-601C6371FAFE}" type="datetimeFigureOut">
              <a:rPr lang="en-US" smtClean="0"/>
              <a:pPr/>
              <a:t>11/27/2007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B75F-1971-4C68-A07C-E75B0F919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8B75F-1971-4C68-A07C-E75B0F919B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Viðar Ingi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1200" dirty="0" smtClean="0">
                <a:latin typeface="Times New Roman" pitchFamily="18" charset="0"/>
                <a:cs typeface="Times New Roman" pitchFamily="18" charset="0"/>
              </a:rPr>
              <a:t>Halldór (Kiljan) Laxness fæddist árið 23. apríl 1902 og var íslenskur rithöfundur og skáld, og talinn einn helsti íslenski rithöfundurinn á 20. öld. Fyrstu æviárin bjó hann í Reykjavík en flutti síðan til Laxnesar í </a:t>
            </a:r>
            <a:r>
              <a:rPr lang="is-IS" sz="1200" dirty="0" err="1" smtClean="0">
                <a:latin typeface="Times New Roman" pitchFamily="18" charset="0"/>
                <a:cs typeface="Times New Roman" pitchFamily="18" charset="0"/>
              </a:rPr>
              <a:t>Mosfellssveit</a:t>
            </a:r>
            <a:r>
              <a:rPr lang="is-IS" sz="1200" dirty="0" smtClean="0">
                <a:latin typeface="Times New Roman" pitchFamily="18" charset="0"/>
                <a:cs typeface="Times New Roman" pitchFamily="18" charset="0"/>
              </a:rPr>
              <a:t> árið 1905 að þriggja ára aldri.</a:t>
            </a:r>
            <a:r>
              <a:rPr lang="en-US" sz="1200" dirty="0" smtClean="0"/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fór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fljótt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lesa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bækur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skrifa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sögur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þegar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ára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gamall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fékk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sína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fyrstu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birta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Morgunblaðinu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undir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nafninu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H.G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löngu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síðar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birti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blaði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undir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sínu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eigin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nafni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gamla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klukku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8B75F-1971-4C68-A07C-E75B0F919B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Viðar Ingi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frumkvæði</a:t>
            </a:r>
            <a:r>
              <a:rPr lang="en-US" dirty="0" smtClean="0"/>
              <a:t> </a:t>
            </a:r>
            <a:r>
              <a:rPr lang="en-US" dirty="0" err="1" smtClean="0"/>
              <a:t>Davíðs</a:t>
            </a:r>
            <a:r>
              <a:rPr lang="en-US" dirty="0" smtClean="0"/>
              <a:t> </a:t>
            </a:r>
            <a:r>
              <a:rPr lang="en-US" dirty="0" err="1" smtClean="0"/>
              <a:t>Oddsonar</a:t>
            </a:r>
            <a:r>
              <a:rPr lang="en-US" dirty="0" smtClean="0"/>
              <a:t>, </a:t>
            </a:r>
            <a:r>
              <a:rPr lang="en-US" dirty="0" err="1" smtClean="0"/>
              <a:t>forsætisráðherra</a:t>
            </a:r>
            <a:r>
              <a:rPr lang="en-US" dirty="0" smtClean="0"/>
              <a:t> </a:t>
            </a:r>
            <a:r>
              <a:rPr lang="en-US" dirty="0" err="1" smtClean="0"/>
              <a:t>keypti</a:t>
            </a:r>
            <a:r>
              <a:rPr lang="en-US" dirty="0" smtClean="0"/>
              <a:t> </a:t>
            </a:r>
            <a:r>
              <a:rPr lang="en-US" dirty="0" err="1" smtClean="0"/>
              <a:t>ríkissjóður</a:t>
            </a:r>
            <a:r>
              <a:rPr lang="en-US" dirty="0" smtClean="0"/>
              <a:t> </a:t>
            </a:r>
            <a:r>
              <a:rPr lang="en-US" dirty="0" err="1" smtClean="0"/>
              <a:t>Gljúfrastein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Auði</a:t>
            </a:r>
            <a:r>
              <a:rPr lang="en-US" dirty="0" smtClean="0"/>
              <a:t> Laxness, </a:t>
            </a:r>
            <a:r>
              <a:rPr lang="en-US" dirty="0" err="1" smtClean="0"/>
              <a:t>ekkju</a:t>
            </a:r>
            <a:r>
              <a:rPr lang="en-US" dirty="0" smtClean="0"/>
              <a:t> </a:t>
            </a:r>
            <a:r>
              <a:rPr lang="en-US" dirty="0" err="1" smtClean="0"/>
              <a:t>Halldórs</a:t>
            </a:r>
            <a:r>
              <a:rPr lang="en-US" dirty="0" smtClean="0"/>
              <a:t>, </a:t>
            </a:r>
            <a:r>
              <a:rPr lang="en-US" dirty="0" err="1" smtClean="0"/>
              <a:t>ásamt</a:t>
            </a:r>
            <a:r>
              <a:rPr lang="en-US" dirty="0" smtClean="0"/>
              <a:t> </a:t>
            </a:r>
            <a:r>
              <a:rPr lang="en-US" dirty="0" err="1" smtClean="0"/>
              <a:t>innbúi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opnaði</a:t>
            </a:r>
            <a:r>
              <a:rPr lang="en-US" dirty="0" smtClean="0"/>
              <a:t> </a:t>
            </a:r>
            <a:r>
              <a:rPr lang="en-US" dirty="0" err="1" smtClean="0"/>
              <a:t>þar</a:t>
            </a:r>
            <a:r>
              <a:rPr lang="en-US" dirty="0" smtClean="0"/>
              <a:t> </a:t>
            </a:r>
            <a:r>
              <a:rPr lang="en-US" dirty="0" err="1" smtClean="0"/>
              <a:t>safn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minningar</a:t>
            </a:r>
            <a:r>
              <a:rPr lang="en-US" dirty="0" smtClean="0"/>
              <a:t> um </a:t>
            </a:r>
            <a:r>
              <a:rPr lang="en-US" dirty="0" err="1" smtClean="0"/>
              <a:t>skáldið</a:t>
            </a:r>
            <a:r>
              <a:rPr lang="en-US" dirty="0" smtClean="0"/>
              <a:t> </a:t>
            </a:r>
            <a:r>
              <a:rPr lang="en-US" dirty="0" err="1" smtClean="0"/>
              <a:t>haustið</a:t>
            </a:r>
            <a:r>
              <a:rPr lang="en-US" dirty="0" smtClean="0"/>
              <a:t> 2004.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8B75F-1971-4C68-A07C-E75B0F919B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Viðar Ingi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Ástæðan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hún</a:t>
            </a:r>
            <a:r>
              <a:rPr lang="en-US" dirty="0" smtClean="0"/>
              <a:t> </a:t>
            </a:r>
            <a:r>
              <a:rPr lang="en-US" dirty="0" err="1" smtClean="0"/>
              <a:t>taldi</a:t>
            </a:r>
            <a:r>
              <a:rPr lang="en-US" dirty="0" smtClean="0"/>
              <a:t> </a:t>
            </a:r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færan</a:t>
            </a:r>
            <a:r>
              <a:rPr lang="en-US" dirty="0" smtClean="0"/>
              <a:t> um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skrifa</a:t>
            </a:r>
            <a:r>
              <a:rPr lang="en-US" dirty="0" smtClean="0"/>
              <a:t> </a:t>
            </a:r>
            <a:r>
              <a:rPr lang="en-US" dirty="0" err="1" smtClean="0"/>
              <a:t>óhlutdræga</a:t>
            </a:r>
            <a:r>
              <a:rPr lang="en-US" dirty="0" smtClean="0"/>
              <a:t> </a:t>
            </a:r>
            <a:r>
              <a:rPr lang="en-US" dirty="0" err="1" smtClean="0"/>
              <a:t>ævisögu</a:t>
            </a:r>
            <a:r>
              <a:rPr lang="en-US" dirty="0" smtClean="0"/>
              <a:t> Laxness.</a:t>
            </a:r>
          </a:p>
          <a:p>
            <a:endParaRPr lang="is-I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Eftir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fyrsta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ævisögunnar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Halldór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gagnrýndu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Helga Kress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prófessor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fleiri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Hannes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harðlega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fyrir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frjálslega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tilvitnanir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skáldsins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heimilda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Hannes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hefur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síðar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viðurkennt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viðtölum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hefði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átt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heimilda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ríkara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mæli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gerði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Viðar Ingi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UTN 102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B75F-1971-4C68-A07C-E75B0F919B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6496-867A-4C65-935B-7E3B1DEEF6B4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77FD-9259-4D18-8236-085501F6E0E0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4F66-92E3-4048-A335-8EA4F3A4F64B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6B68-2E6B-4052-AE86-D2DD1597A8A6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0496-954D-4586-8167-C464DFF54ECD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AD1B-A006-4D36-9160-BC0D26C083B0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EF4A-2DFC-4B82-BF9E-95A19483D49A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CD81-C56D-41EA-82F3-BA7F3BD29811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5DAE-EDD4-4A56-A665-B86C83F917FE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A709-1418-476E-B041-FAA61C00DACA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E88C-82AC-4187-864F-C75A69A238E9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8F216-C0C9-4BE3-A8A3-72948334E046}" type="datetime1">
              <a:rPr lang="en-US" smtClean="0"/>
              <a:pPr/>
              <a:t>11/27/2007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A5DD71-7170-47A3-AC19-94AB4B1E2E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1000"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Halldór Laxness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Laxness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Halldór</a:t>
            </a:r>
            <a:r>
              <a:rPr lang="en-US" dirty="0" smtClean="0"/>
              <a:t> Laxness </a:t>
            </a:r>
            <a:r>
              <a:rPr lang="en-US" dirty="0" err="1" smtClean="0"/>
              <a:t>fæddist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Halldór</a:t>
            </a:r>
            <a:r>
              <a:rPr lang="en-US" dirty="0" smtClean="0"/>
              <a:t> </a:t>
            </a:r>
            <a:r>
              <a:rPr lang="en-US" dirty="0" err="1" smtClean="0"/>
              <a:t>Guðjónsson</a:t>
            </a:r>
            <a:r>
              <a:rPr lang="en-US" dirty="0" smtClean="0"/>
              <a:t>, </a:t>
            </a:r>
            <a:r>
              <a:rPr lang="en-US" dirty="0" err="1" smtClean="0"/>
              <a:t>árið</a:t>
            </a:r>
            <a:r>
              <a:rPr lang="en-US" dirty="0" smtClean="0"/>
              <a:t> 1905 </a:t>
            </a:r>
            <a:r>
              <a:rPr lang="en-US" dirty="0" err="1" smtClean="0"/>
              <a:t>hóf</a:t>
            </a:r>
            <a:r>
              <a:rPr lang="en-US" dirty="0" smtClean="0"/>
              <a:t> </a:t>
            </a:r>
            <a:r>
              <a:rPr lang="en-US" dirty="0" err="1" smtClean="0"/>
              <a:t>fjölskylda</a:t>
            </a:r>
            <a:r>
              <a:rPr lang="en-US" dirty="0" smtClean="0"/>
              <a:t> </a:t>
            </a:r>
            <a:r>
              <a:rPr lang="en-US" dirty="0" err="1" smtClean="0"/>
              <a:t>hans</a:t>
            </a:r>
            <a:r>
              <a:rPr lang="en-US" dirty="0" smtClean="0"/>
              <a:t> </a:t>
            </a:r>
            <a:r>
              <a:rPr lang="en-US" dirty="0" err="1" smtClean="0"/>
              <a:t>búskap</a:t>
            </a:r>
            <a:r>
              <a:rPr lang="en-US" dirty="0" smtClean="0"/>
              <a:t> í </a:t>
            </a:r>
            <a:r>
              <a:rPr lang="en-US" dirty="0" err="1" smtClean="0"/>
              <a:t>Mosfellssveit</a:t>
            </a:r>
            <a:r>
              <a:rPr lang="en-US" dirty="0" smtClean="0"/>
              <a:t> í </a:t>
            </a:r>
            <a:r>
              <a:rPr lang="en-US" dirty="0" err="1" smtClean="0"/>
              <a:t>Laxnesi</a:t>
            </a:r>
            <a:r>
              <a:rPr lang="en-US" dirty="0" smtClean="0"/>
              <a:t>,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kenndi</a:t>
            </a:r>
            <a:r>
              <a:rPr lang="en-US" dirty="0" smtClean="0"/>
              <a:t> </a:t>
            </a:r>
            <a:r>
              <a:rPr lang="en-US" dirty="0" err="1" smtClean="0"/>
              <a:t>Halldór</a:t>
            </a:r>
            <a:r>
              <a:rPr lang="en-US" dirty="0" smtClean="0"/>
              <a:t> sig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þann</a:t>
            </a:r>
            <a:r>
              <a:rPr lang="en-US" dirty="0" smtClean="0"/>
              <a:t> </a:t>
            </a:r>
            <a:r>
              <a:rPr lang="en-US" dirty="0" err="1" smtClean="0"/>
              <a:t>bæ</a:t>
            </a:r>
            <a:r>
              <a:rPr lang="en-US" dirty="0" smtClean="0"/>
              <a:t> æ </a:t>
            </a:r>
            <a:r>
              <a:rPr lang="en-US" dirty="0" err="1" smtClean="0"/>
              <a:t>síðar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Millinafnið</a:t>
            </a:r>
            <a:r>
              <a:rPr lang="en-US" dirty="0" smtClean="0"/>
              <a:t> </a:t>
            </a:r>
            <a:r>
              <a:rPr lang="en-US" dirty="0" err="1" smtClean="0"/>
              <a:t>Kiljan</a:t>
            </a:r>
            <a:r>
              <a:rPr lang="en-US" dirty="0" smtClean="0"/>
              <a:t> </a:t>
            </a:r>
            <a:r>
              <a:rPr lang="en-US" dirty="0" err="1" smtClean="0"/>
              <a:t>tók</a:t>
            </a:r>
            <a:r>
              <a:rPr lang="en-US" dirty="0" smtClean="0"/>
              <a:t> </a:t>
            </a:r>
            <a:r>
              <a:rPr lang="en-US" dirty="0" err="1" smtClean="0"/>
              <a:t>hann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þegar</a:t>
            </a:r>
            <a:r>
              <a:rPr lang="en-US" dirty="0" smtClean="0"/>
              <a:t> </a:t>
            </a:r>
            <a:r>
              <a:rPr lang="en-US" dirty="0" err="1" smtClean="0"/>
              <a:t>hann</a:t>
            </a:r>
            <a:r>
              <a:rPr lang="en-US" dirty="0" smtClean="0"/>
              <a:t> </a:t>
            </a:r>
            <a:r>
              <a:rPr lang="en-US" dirty="0" err="1" smtClean="0"/>
              <a:t>skírðist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kaþólskrar</a:t>
            </a:r>
            <a:r>
              <a:rPr lang="en-US" dirty="0" smtClean="0"/>
              <a:t> </a:t>
            </a:r>
            <a:r>
              <a:rPr lang="en-US" dirty="0" err="1" smtClean="0"/>
              <a:t>trúar</a:t>
            </a:r>
            <a:endParaRPr lang="en-US" dirty="0"/>
          </a:p>
        </p:txBody>
      </p:sp>
      <p:pic>
        <p:nvPicPr>
          <p:cNvPr id="8" name="Content Placeholder 7" descr="untitl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8750" y="2099469"/>
            <a:ext cx="2857500" cy="4076700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Laxness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 smtClean="0">
                <a:latin typeface="Times New Roman" pitchFamily="18" charset="0"/>
                <a:cs typeface="Times New Roman" pitchFamily="18" charset="0"/>
              </a:rPr>
              <a:t>Halldór var íslenskur rithöfundur og skáld, og talinn einn helsti íslenski rithöfundurinn á 20. öld.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s-IS" sz="2400" dirty="0" smtClean="0">
                <a:latin typeface="Times New Roman" pitchFamily="18" charset="0"/>
                <a:cs typeface="Times New Roman" pitchFamily="18" charset="0"/>
              </a:rPr>
              <a:t>Fyrstu æviárin bjó hann í Reykjavík en flutti síðan til Laxnesar í </a:t>
            </a:r>
            <a:r>
              <a:rPr lang="is-IS" sz="2400" dirty="0" err="1" smtClean="0">
                <a:latin typeface="Times New Roman" pitchFamily="18" charset="0"/>
                <a:cs typeface="Times New Roman" pitchFamily="18" charset="0"/>
              </a:rPr>
              <a:t>Mosfellssveit</a:t>
            </a:r>
            <a:r>
              <a:rPr lang="is-IS" sz="2400" dirty="0" smtClean="0">
                <a:latin typeface="Times New Roman" pitchFamily="18" charset="0"/>
                <a:cs typeface="Times New Roman" pitchFamily="18" charset="0"/>
              </a:rPr>
              <a:t> árið 1905 að þriggja ára aldri.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fór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fljótt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bækur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skrifa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sögur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þegar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fékk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sína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fyrstu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Morgunblaðinu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nafninu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H.G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löngu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síðar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blaði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undir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sínu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eigin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nafni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klukku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Laxness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Halldór</a:t>
            </a:r>
            <a:r>
              <a:rPr lang="en-US" dirty="0" smtClean="0"/>
              <a:t> </a:t>
            </a:r>
            <a:r>
              <a:rPr lang="en-US" dirty="0" err="1" smtClean="0"/>
              <a:t>hlaut</a:t>
            </a:r>
            <a:r>
              <a:rPr lang="en-US" dirty="0" smtClean="0"/>
              <a:t> </a:t>
            </a:r>
            <a:r>
              <a:rPr lang="en-US" dirty="0" err="1" smtClean="0"/>
              <a:t>Nóbelsverðlaun</a:t>
            </a:r>
            <a:r>
              <a:rPr lang="en-US" dirty="0" smtClean="0"/>
              <a:t> í </a:t>
            </a:r>
            <a:r>
              <a:rPr lang="en-US" dirty="0" err="1" smtClean="0"/>
              <a:t>bókmenntum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1955. </a:t>
            </a:r>
            <a:r>
              <a:rPr lang="en-US" dirty="0" err="1" smtClean="0"/>
              <a:t>Hann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tvígiftur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eignaðist</a:t>
            </a:r>
            <a:r>
              <a:rPr lang="en-US" dirty="0" smtClean="0"/>
              <a:t> </a:t>
            </a:r>
            <a:r>
              <a:rPr lang="en-US" dirty="0" err="1" smtClean="0"/>
              <a:t>fjögur</a:t>
            </a:r>
            <a:r>
              <a:rPr lang="en-US" dirty="0" smtClean="0"/>
              <a:t> </a:t>
            </a:r>
            <a:r>
              <a:rPr lang="en-US" dirty="0" err="1" smtClean="0"/>
              <a:t>börn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árinu</a:t>
            </a:r>
            <a:r>
              <a:rPr lang="en-US" dirty="0" smtClean="0"/>
              <a:t> 1995 </a:t>
            </a:r>
            <a:r>
              <a:rPr lang="en-US" dirty="0" err="1" smtClean="0"/>
              <a:t>átti</a:t>
            </a:r>
            <a:r>
              <a:rPr lang="en-US" dirty="0" smtClean="0"/>
              <a:t> </a:t>
            </a:r>
            <a:r>
              <a:rPr lang="en-US" dirty="0" err="1" smtClean="0"/>
              <a:t>Halldór</a:t>
            </a:r>
            <a:r>
              <a:rPr lang="en-US" dirty="0" smtClean="0"/>
              <a:t> fast </a:t>
            </a:r>
            <a:r>
              <a:rPr lang="en-US" dirty="0" err="1" smtClean="0"/>
              <a:t>heimili</a:t>
            </a:r>
            <a:r>
              <a:rPr lang="en-US" dirty="0" smtClean="0"/>
              <a:t> á </a:t>
            </a:r>
            <a:r>
              <a:rPr lang="en-US" dirty="0" err="1" smtClean="0"/>
              <a:t>Gljúfrasteini</a:t>
            </a:r>
            <a:r>
              <a:rPr lang="en-US" dirty="0" smtClean="0"/>
              <a:t> í </a:t>
            </a:r>
            <a:r>
              <a:rPr lang="en-US" dirty="0" err="1" smtClean="0"/>
              <a:t>Mosfellssveit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5" name="Content Placeholder 4" descr="180px-HalldorLaxness_gamal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2143116"/>
            <a:ext cx="2976590" cy="4464885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Laxness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Hólmsteinn</a:t>
            </a:r>
            <a:r>
              <a:rPr lang="en-US" dirty="0" smtClean="0"/>
              <a:t> </a:t>
            </a:r>
            <a:r>
              <a:rPr lang="en-US" dirty="0" err="1" smtClean="0"/>
              <a:t>Gissurarson</a:t>
            </a:r>
            <a:r>
              <a:rPr lang="en-US" dirty="0" smtClean="0"/>
              <a:t>,  </a:t>
            </a:r>
            <a:r>
              <a:rPr lang="en-US" dirty="0" err="1" smtClean="0"/>
              <a:t>prófessor</a:t>
            </a:r>
            <a:r>
              <a:rPr lang="en-US" dirty="0" smtClean="0"/>
              <a:t> </a:t>
            </a:r>
            <a:r>
              <a:rPr lang="en-US" dirty="0" err="1" smtClean="0"/>
              <a:t>sagði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opinberlega</a:t>
            </a:r>
            <a:r>
              <a:rPr lang="en-US" dirty="0" smtClean="0"/>
              <a:t> </a:t>
            </a:r>
            <a:r>
              <a:rPr lang="en-US" dirty="0" err="1" smtClean="0"/>
              <a:t>sumarið</a:t>
            </a:r>
            <a:r>
              <a:rPr lang="en-US" dirty="0" smtClean="0"/>
              <a:t> 2003,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hann</a:t>
            </a:r>
            <a:r>
              <a:rPr lang="en-US" dirty="0" smtClean="0"/>
              <a:t> </a:t>
            </a:r>
            <a:r>
              <a:rPr lang="en-US" dirty="0" err="1" smtClean="0"/>
              <a:t>væri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skrifa</a:t>
            </a:r>
            <a:r>
              <a:rPr lang="en-US" dirty="0" smtClean="0"/>
              <a:t> </a:t>
            </a:r>
            <a:r>
              <a:rPr lang="en-US" dirty="0" err="1" smtClean="0"/>
              <a:t>ævisögu</a:t>
            </a:r>
            <a:r>
              <a:rPr lang="en-US" dirty="0" smtClean="0"/>
              <a:t> Laxness. </a:t>
            </a:r>
          </a:p>
          <a:p>
            <a:r>
              <a:rPr lang="en-US" dirty="0" smtClean="0"/>
              <a:t>En í </a:t>
            </a:r>
            <a:r>
              <a:rPr lang="en-US" dirty="0" err="1" smtClean="0"/>
              <a:t>kjölfarið</a:t>
            </a:r>
            <a:r>
              <a:rPr lang="en-US" dirty="0" smtClean="0"/>
              <a:t> </a:t>
            </a:r>
            <a:r>
              <a:rPr lang="en-US" dirty="0" err="1" smtClean="0"/>
              <a:t>reyndi</a:t>
            </a:r>
            <a:r>
              <a:rPr lang="en-US" dirty="0" smtClean="0"/>
              <a:t> </a:t>
            </a:r>
            <a:r>
              <a:rPr lang="en-US" dirty="0" err="1" smtClean="0"/>
              <a:t>Auður</a:t>
            </a:r>
            <a:r>
              <a:rPr lang="en-US" dirty="0" smtClean="0"/>
              <a:t> Laxness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meina</a:t>
            </a:r>
            <a:r>
              <a:rPr lang="en-US" dirty="0" smtClean="0"/>
              <a:t> </a:t>
            </a:r>
            <a:r>
              <a:rPr lang="en-US" dirty="0" err="1" smtClean="0"/>
              <a:t>honum</a:t>
            </a:r>
            <a:r>
              <a:rPr lang="en-US" dirty="0" smtClean="0"/>
              <a:t> </a:t>
            </a:r>
            <a:r>
              <a:rPr lang="en-US" dirty="0" err="1" smtClean="0"/>
              <a:t>aðgang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bréfasafni</a:t>
            </a:r>
            <a:r>
              <a:rPr lang="en-US" dirty="0" smtClean="0"/>
              <a:t> </a:t>
            </a:r>
            <a:r>
              <a:rPr lang="en-US" dirty="0" err="1" smtClean="0"/>
              <a:t>skáldsins</a:t>
            </a:r>
            <a:r>
              <a:rPr lang="en-US" dirty="0" smtClean="0"/>
              <a:t> á </a:t>
            </a:r>
            <a:r>
              <a:rPr lang="en-US" dirty="0" err="1" smtClean="0"/>
              <a:t>handritadeild</a:t>
            </a:r>
            <a:r>
              <a:rPr lang="en-US" dirty="0" smtClean="0"/>
              <a:t> </a:t>
            </a:r>
            <a:r>
              <a:rPr lang="en-US" dirty="0" err="1" smtClean="0"/>
              <a:t>Þjóðarbókhlöðunnar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tókst</a:t>
            </a:r>
            <a:r>
              <a:rPr lang="en-US" dirty="0" smtClean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. </a:t>
            </a:r>
            <a:r>
              <a:rPr lang="en-US" dirty="0" err="1" smtClean="0"/>
              <a:t>Ástæðan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hún</a:t>
            </a:r>
            <a:r>
              <a:rPr lang="en-US" dirty="0" smtClean="0"/>
              <a:t> </a:t>
            </a:r>
            <a:r>
              <a:rPr lang="en-US" dirty="0" err="1" smtClean="0"/>
              <a:t>taldi</a:t>
            </a:r>
            <a:r>
              <a:rPr lang="en-US" dirty="0" smtClean="0"/>
              <a:t> </a:t>
            </a:r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færan</a:t>
            </a:r>
            <a:r>
              <a:rPr lang="en-US" dirty="0" smtClean="0"/>
              <a:t> um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skrifa</a:t>
            </a:r>
            <a:r>
              <a:rPr lang="en-US" dirty="0" smtClean="0"/>
              <a:t> </a:t>
            </a:r>
            <a:r>
              <a:rPr lang="en-US" dirty="0" err="1" smtClean="0"/>
              <a:t>óhlutdræga</a:t>
            </a:r>
            <a:r>
              <a:rPr lang="en-US" dirty="0" smtClean="0"/>
              <a:t> </a:t>
            </a:r>
            <a:r>
              <a:rPr lang="en-US" dirty="0" err="1" smtClean="0"/>
              <a:t>ævisögu</a:t>
            </a:r>
            <a:r>
              <a:rPr lang="en-US" dirty="0" smtClean="0"/>
              <a:t> Laxness.</a:t>
            </a:r>
            <a:endParaRPr lang="en-US" dirty="0"/>
          </a:p>
        </p:txBody>
      </p:sp>
      <p:pic>
        <p:nvPicPr>
          <p:cNvPr id="5" name="Content Placeholder 4" descr="halli laxx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114689" cy="3357586"/>
          </a:xfr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Laxness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Haustið</a:t>
            </a:r>
            <a:r>
              <a:rPr lang="en-US" dirty="0" smtClean="0"/>
              <a:t> 2004 </a:t>
            </a:r>
            <a:r>
              <a:rPr lang="en-US" dirty="0" err="1" smtClean="0"/>
              <a:t>höfðaði</a:t>
            </a:r>
            <a:r>
              <a:rPr lang="en-US" dirty="0" smtClean="0"/>
              <a:t> </a:t>
            </a:r>
            <a:r>
              <a:rPr lang="en-US" dirty="0" err="1" smtClean="0"/>
              <a:t>Auður</a:t>
            </a:r>
            <a:r>
              <a:rPr lang="en-US" dirty="0" smtClean="0"/>
              <a:t> </a:t>
            </a:r>
            <a:r>
              <a:rPr lang="en-US" dirty="0" err="1" smtClean="0"/>
              <a:t>mál</a:t>
            </a:r>
            <a:r>
              <a:rPr lang="en-US" dirty="0" smtClean="0"/>
              <a:t> </a:t>
            </a:r>
            <a:r>
              <a:rPr lang="en-US" dirty="0" err="1" smtClean="0"/>
              <a:t>gegn</a:t>
            </a:r>
            <a:r>
              <a:rPr lang="en-US" dirty="0" smtClean="0"/>
              <a:t> </a:t>
            </a:r>
            <a:r>
              <a:rPr lang="en-US" dirty="0" err="1" smtClean="0"/>
              <a:t>Hannesi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brot</a:t>
            </a:r>
            <a:r>
              <a:rPr lang="en-US" dirty="0" smtClean="0"/>
              <a:t> á </a:t>
            </a:r>
            <a:r>
              <a:rPr lang="en-US" dirty="0" err="1" smtClean="0"/>
              <a:t>lögum</a:t>
            </a:r>
            <a:r>
              <a:rPr lang="en-US" dirty="0" smtClean="0"/>
              <a:t> um </a:t>
            </a:r>
            <a:r>
              <a:rPr lang="en-US" dirty="0" err="1" smtClean="0"/>
              <a:t>höfundarrétt</a:t>
            </a:r>
            <a:r>
              <a:rPr lang="en-US" dirty="0" smtClean="0"/>
              <a:t>. </a:t>
            </a:r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sýknaður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öllum</a:t>
            </a:r>
            <a:r>
              <a:rPr lang="en-US" dirty="0" smtClean="0"/>
              <a:t> </a:t>
            </a:r>
            <a:r>
              <a:rPr lang="en-US" dirty="0" err="1" smtClean="0"/>
              <a:t>kröfum</a:t>
            </a:r>
            <a:r>
              <a:rPr lang="en-US" dirty="0" smtClean="0"/>
              <a:t> </a:t>
            </a:r>
            <a:r>
              <a:rPr lang="en-US" dirty="0" err="1" smtClean="0"/>
              <a:t>hennar</a:t>
            </a:r>
            <a:r>
              <a:rPr lang="en-US" dirty="0" smtClean="0"/>
              <a:t> í </a:t>
            </a:r>
            <a:r>
              <a:rPr lang="en-US" dirty="0" err="1" smtClean="0"/>
              <a:t>Héraðsdómi</a:t>
            </a:r>
            <a:r>
              <a:rPr lang="en-US" dirty="0" smtClean="0"/>
              <a:t> </a:t>
            </a:r>
            <a:r>
              <a:rPr lang="en-US" dirty="0" err="1" smtClean="0"/>
              <a:t>Reykjavíkur</a:t>
            </a:r>
            <a:r>
              <a:rPr lang="en-US" dirty="0" smtClean="0"/>
              <a:t> 2006.</a:t>
            </a:r>
          </a:p>
          <a:p>
            <a:r>
              <a:rPr lang="en-US" dirty="0" err="1" smtClean="0"/>
              <a:t>Auður</a:t>
            </a:r>
            <a:r>
              <a:rPr lang="en-US" dirty="0" smtClean="0"/>
              <a:t> Laxness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fjölskylda</a:t>
            </a:r>
            <a:r>
              <a:rPr lang="en-US" dirty="0" smtClean="0"/>
              <a:t> </a:t>
            </a:r>
            <a:r>
              <a:rPr lang="en-US" dirty="0" err="1" smtClean="0"/>
              <a:t>hennar</a:t>
            </a:r>
            <a:r>
              <a:rPr lang="en-US" dirty="0" smtClean="0"/>
              <a:t> </a:t>
            </a:r>
            <a:r>
              <a:rPr lang="en-US" dirty="0" err="1" smtClean="0"/>
              <a:t>hefur</a:t>
            </a:r>
            <a:r>
              <a:rPr lang="en-US" dirty="0" smtClean="0"/>
              <a:t> </a:t>
            </a:r>
            <a:r>
              <a:rPr lang="en-US" dirty="0" err="1" smtClean="0"/>
              <a:t>lagt</a:t>
            </a:r>
            <a:r>
              <a:rPr lang="en-US" dirty="0" smtClean="0"/>
              <a:t> </a:t>
            </a:r>
            <a:r>
              <a:rPr lang="en-US" dirty="0" err="1" smtClean="0"/>
              <a:t>blessun</a:t>
            </a:r>
            <a:r>
              <a:rPr lang="en-US" dirty="0" smtClean="0"/>
              <a:t> </a:t>
            </a:r>
            <a:r>
              <a:rPr lang="en-US" dirty="0" err="1" smtClean="0"/>
              <a:t>sína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ævisögu</a:t>
            </a:r>
            <a:r>
              <a:rPr lang="en-US" dirty="0" smtClean="0"/>
              <a:t> </a:t>
            </a:r>
            <a:r>
              <a:rPr lang="en-US" dirty="0" err="1" smtClean="0"/>
              <a:t>skáldsins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rituð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Halldóri</a:t>
            </a:r>
            <a:r>
              <a:rPr lang="en-US" dirty="0" smtClean="0"/>
              <a:t> </a:t>
            </a:r>
            <a:r>
              <a:rPr lang="en-US" dirty="0" err="1" smtClean="0"/>
              <a:t>Guðmundssyni</a:t>
            </a:r>
            <a:r>
              <a:rPr lang="en-US" dirty="0" smtClean="0"/>
              <a:t>, </a:t>
            </a:r>
            <a:r>
              <a:rPr lang="en-US" dirty="0" err="1" smtClean="0"/>
              <a:t>rithöfundi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veitti</a:t>
            </a:r>
            <a:r>
              <a:rPr lang="en-US" dirty="0" smtClean="0"/>
              <a:t> </a:t>
            </a:r>
            <a:r>
              <a:rPr lang="en-US" dirty="0" err="1" smtClean="0"/>
              <a:t>honum</a:t>
            </a:r>
            <a:r>
              <a:rPr lang="en-US" dirty="0" smtClean="0"/>
              <a:t> </a:t>
            </a:r>
            <a:r>
              <a:rPr lang="en-US" dirty="0" err="1" smtClean="0"/>
              <a:t>góðfúslega</a:t>
            </a:r>
            <a:r>
              <a:rPr lang="en-US" dirty="0" smtClean="0"/>
              <a:t> </a:t>
            </a:r>
            <a:r>
              <a:rPr lang="en-US" dirty="0" err="1" smtClean="0"/>
              <a:t>aðgang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bréfasafni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gögnum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voru</a:t>
            </a:r>
            <a:r>
              <a:rPr lang="en-US" dirty="0" smtClean="0"/>
              <a:t> í </a:t>
            </a:r>
            <a:r>
              <a:rPr lang="en-US" dirty="0" err="1" smtClean="0"/>
              <a:t>vörslu</a:t>
            </a:r>
            <a:r>
              <a:rPr lang="en-US" dirty="0" smtClean="0"/>
              <a:t> </a:t>
            </a:r>
            <a:r>
              <a:rPr lang="en-US" dirty="0" err="1" smtClean="0"/>
              <a:t>fjölskyldunnar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498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Halldór Laxness</vt:lpstr>
      <vt:lpstr>Laxness</vt:lpstr>
      <vt:lpstr>Laxness</vt:lpstr>
      <vt:lpstr>Laxness</vt:lpstr>
      <vt:lpstr>Laxness</vt:lpstr>
      <vt:lpstr>Laxness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administrator</dc:creator>
  <cp:lastModifiedBy>administrator</cp:lastModifiedBy>
  <cp:revision>18</cp:revision>
  <dcterms:created xsi:type="dcterms:W3CDTF">2007-11-08T08:21:57Z</dcterms:created>
  <dcterms:modified xsi:type="dcterms:W3CDTF">2007-11-27T14:45:09Z</dcterms:modified>
</cp:coreProperties>
</file>